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3" r:id="rId4"/>
  </p:sldMasterIdLst>
  <p:sldIdLst>
    <p:sldId id="257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19" autoAdjust="0"/>
  </p:normalViewPr>
  <p:slideViewPr>
    <p:cSldViewPr snapToGrid="0">
      <p:cViewPr varScale="1">
        <p:scale>
          <a:sx n="59" d="100"/>
          <a:sy n="59" d="100"/>
        </p:scale>
        <p:origin x="6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2.jpeg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gif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198" y="2513642"/>
            <a:ext cx="5992264" cy="1452171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chemeClr val="tx1"/>
                </a:solidFill>
              </a:rPr>
              <a:t>Microcontrollers</a:t>
            </a:r>
            <a:br>
              <a:rPr lang="en-US" sz="3800" dirty="0">
                <a:solidFill>
                  <a:schemeClr val="tx1"/>
                </a:solidFill>
              </a:rPr>
            </a:br>
            <a:r>
              <a:rPr lang="en-US" sz="3800" dirty="0">
                <a:solidFill>
                  <a:schemeClr val="tx1"/>
                </a:solidFill>
              </a:rPr>
              <a:t>servo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Alejandro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Inleiding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90A0B-4B54-4E3E-A24F-DCB4B6634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Waarom</a:t>
            </a:r>
            <a:r>
              <a:rPr lang="en-US" sz="2400" dirty="0"/>
              <a:t> </a:t>
            </a:r>
            <a:r>
              <a:rPr lang="en-US" sz="2400" dirty="0" err="1"/>
              <a:t>dit</a:t>
            </a:r>
            <a:endParaRPr lang="en-US" sz="2400" dirty="0"/>
          </a:p>
          <a:p>
            <a:r>
              <a:rPr lang="en-US" sz="2400" dirty="0"/>
              <a:t>Hoe het </a:t>
            </a:r>
            <a:r>
              <a:rPr lang="en-US" sz="2400" dirty="0" err="1"/>
              <a:t>gemaakt</a:t>
            </a:r>
            <a:r>
              <a:rPr lang="en-US" sz="2400" dirty="0"/>
              <a:t> is</a:t>
            </a:r>
          </a:p>
          <a:p>
            <a:r>
              <a:rPr lang="en-US" sz="2400" dirty="0" err="1"/>
              <a:t>Waarom</a:t>
            </a:r>
            <a:r>
              <a:rPr lang="en-US" sz="2400" dirty="0"/>
              <a:t> </a:t>
            </a:r>
            <a:r>
              <a:rPr lang="en-US" sz="2400" dirty="0" err="1"/>
              <a:t>ik</a:t>
            </a:r>
            <a:r>
              <a:rPr lang="en-US" sz="2400" dirty="0"/>
              <a:t> </a:t>
            </a:r>
            <a:r>
              <a:rPr lang="en-US" sz="2400" dirty="0" err="1"/>
              <a:t>dit</a:t>
            </a:r>
            <a:r>
              <a:rPr lang="en-US" sz="2400" dirty="0"/>
              <a:t> </a:t>
            </a:r>
            <a:r>
              <a:rPr lang="en-US" sz="2400" dirty="0" err="1"/>
              <a:t>gemaakt</a:t>
            </a:r>
            <a:r>
              <a:rPr lang="en-US" sz="2400" dirty="0"/>
              <a:t> </a:t>
            </a:r>
            <a:r>
              <a:rPr lang="en-US" sz="2400" dirty="0" err="1"/>
              <a:t>heb</a:t>
            </a:r>
            <a:endParaRPr lang="en-US" sz="2400" dirty="0"/>
          </a:p>
          <a:p>
            <a:r>
              <a:rPr lang="en-US" sz="2400" dirty="0"/>
              <a:t>Eind </a:t>
            </a:r>
            <a:r>
              <a:rPr lang="en-US" sz="2400" dirty="0" err="1"/>
              <a:t>resultaat</a:t>
            </a:r>
            <a:endParaRPr lang="en-US" sz="2400" dirty="0"/>
          </a:p>
        </p:txBody>
      </p:sp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5B287161-75F6-4B5C-87DA-BFC66897C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0865" y="248194"/>
            <a:ext cx="2912129" cy="256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car, person, outdoor, dog&#10;&#10;Description automatically generated">
            <a:extLst>
              <a:ext uri="{FF2B5EF4-FFF2-40B4-BE49-F238E27FC236}">
                <a16:creationId xmlns:a16="http://schemas.microsoft.com/office/drawing/2014/main" id="{A37237B1-FFAD-4F2F-9949-2CA7B40AD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671" y="4067576"/>
            <a:ext cx="2410611" cy="2441125"/>
          </a:xfrm>
          <a:prstGeom prst="rect">
            <a:avLst/>
          </a:prstGeom>
        </p:spPr>
      </p:pic>
      <p:pic>
        <p:nvPicPr>
          <p:cNvPr id="18" name="Picture 1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51C1F7F-1FC2-4BFF-A484-D4F7965FD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3855" y="3374436"/>
            <a:ext cx="3538890" cy="3103131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8643B6C0-9B05-4090-96FC-77CA93421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159" y="2883055"/>
            <a:ext cx="3142411" cy="31031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E4CCF1-CF7A-4047-97B0-9D89819A1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Waarom</a:t>
            </a:r>
            <a:r>
              <a:rPr lang="en-US" dirty="0"/>
              <a:t> </a:t>
            </a:r>
            <a:r>
              <a:rPr lang="en-US" dirty="0" err="1"/>
              <a:t>dit</a:t>
            </a:r>
            <a:endParaRPr lang="en-US" dirty="0"/>
          </a:p>
        </p:txBody>
      </p: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ED558BF5-07DB-4CA1-AA89-2F709A12E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808125" y="2610366"/>
            <a:ext cx="3296443" cy="3296443"/>
          </a:xfrm>
        </p:spPr>
      </p:pic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E034796B-F160-4A9D-B5CE-31EB529506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0865" y="248194"/>
            <a:ext cx="2912129" cy="2562834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08176921-1BDC-4A4C-BA4C-5465B7331B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012" y="3437641"/>
            <a:ext cx="1512608" cy="1641891"/>
          </a:xfrm>
          <a:prstGeom prst="rect">
            <a:avLst/>
          </a:prstGeom>
        </p:spPr>
      </p:pic>
      <p:pic>
        <p:nvPicPr>
          <p:cNvPr id="10" name="Picture 9" descr="A picture containing umbrella, drawing&#10;&#10;Description automatically generated">
            <a:extLst>
              <a:ext uri="{FF2B5EF4-FFF2-40B4-BE49-F238E27FC236}">
                <a16:creationId xmlns:a16="http://schemas.microsoft.com/office/drawing/2014/main" id="{7D666A02-8F3A-49B0-AB57-777631787C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67735">
            <a:off x="289348" y="1887510"/>
            <a:ext cx="2143487" cy="2143487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D9DBCB7-80AA-4579-A5C1-CAE0143842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8025757">
            <a:off x="4144282" y="4311835"/>
            <a:ext cx="2115120" cy="2110079"/>
          </a:xfrm>
          <a:prstGeom prst="rect">
            <a:avLst/>
          </a:prstGeom>
        </p:spPr>
      </p:pic>
      <p:pic>
        <p:nvPicPr>
          <p:cNvPr id="20" name="Picture 19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DAE2137F-D935-430A-96CD-C96920E7872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6488" y="1893773"/>
            <a:ext cx="4261918" cy="148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274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white, large, rain&#10;&#10;Description automatically generated">
            <a:extLst>
              <a:ext uri="{FF2B5EF4-FFF2-40B4-BE49-F238E27FC236}">
                <a16:creationId xmlns:a16="http://schemas.microsoft.com/office/drawing/2014/main" id="{85FD9838-8C72-4142-BD8D-BA6461D27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-2878407"/>
            <a:ext cx="12192000" cy="1202574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A1DF3F-2295-46E5-953B-9DFDBF6C9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het </a:t>
            </a:r>
            <a:r>
              <a:rPr lang="en-US" dirty="0" err="1"/>
              <a:t>gemaakt</a:t>
            </a:r>
            <a:r>
              <a:rPr lang="en-US" dirty="0"/>
              <a:t> is</a:t>
            </a:r>
          </a:p>
        </p:txBody>
      </p:sp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7E9E70B7-A11A-4DB0-B7A2-4AC5C7FC0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865" y="248194"/>
            <a:ext cx="2912129" cy="256283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98C08D-265D-49C7-9ED7-F778D4246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506" y="642594"/>
            <a:ext cx="2097661" cy="5622303"/>
          </a:xfrm>
          <a:prstGeom prst="rect">
            <a:avLst/>
          </a:prstGeom>
        </p:spPr>
      </p:pic>
      <p:pic>
        <p:nvPicPr>
          <p:cNvPr id="13" name="Picture 12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5F2275E-C45B-4884-BC68-FEB9641F47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25" y="2549771"/>
            <a:ext cx="2790512" cy="26280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4252F1-B0F5-4055-A864-1756591C8C1E}"/>
              </a:ext>
            </a:extLst>
          </p:cNvPr>
          <p:cNvSpPr txBox="1"/>
          <p:nvPr/>
        </p:nvSpPr>
        <p:spPr>
          <a:xfrm>
            <a:off x="248194" y="5304362"/>
            <a:ext cx="4332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Berlin Sans FB Demi" panose="020E0802020502020306" pitchFamily="34" charset="0"/>
              </a:rPr>
              <a:t>WHO IS THIS, BRUHHHHHH</a:t>
            </a:r>
          </a:p>
        </p:txBody>
      </p:sp>
    </p:spTree>
    <p:extLst>
      <p:ext uri="{BB962C8B-B14F-4D97-AF65-F5344CB8AC3E}">
        <p14:creationId xmlns:p14="http://schemas.microsoft.com/office/powerpoint/2010/main" val="6150360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2C71-57EF-4B2E-A42A-6A78CB07F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Eind </a:t>
            </a:r>
            <a:r>
              <a:rPr lang="en-US" dirty="0" err="1"/>
              <a:t>resultaat</a:t>
            </a:r>
            <a:endParaRPr lang="en-US" dirty="0"/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6CB1071-F7E8-4DA0-9C2A-368366820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976" y="2719529"/>
            <a:ext cx="11076048" cy="3495877"/>
          </a:xfrm>
        </p:spPr>
      </p:pic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5CC36765-DBA1-4D59-90C3-0FD578EF3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865" y="248194"/>
            <a:ext cx="2912129" cy="256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36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61001-F7F2-4722-86F2-CB7DBE06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EINDE</a:t>
            </a:r>
          </a:p>
        </p:txBody>
      </p:sp>
      <p:pic>
        <p:nvPicPr>
          <p:cNvPr id="6" name="Content Placeholder 5" descr="A picture containing guitar, mirror&#10;&#10;Description automatically generated">
            <a:extLst>
              <a:ext uri="{FF2B5EF4-FFF2-40B4-BE49-F238E27FC236}">
                <a16:creationId xmlns:a16="http://schemas.microsoft.com/office/drawing/2014/main" id="{338BE0E8-70D4-4E90-95B9-CEB946787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7302" y="1278147"/>
            <a:ext cx="2912129" cy="5173742"/>
          </a:xfrm>
        </p:spPr>
      </p:pic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C1E13BD6-CB78-471A-8483-284B11526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865" y="248194"/>
            <a:ext cx="2912129" cy="256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9459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{1575B97F-E27E-4865-86E6-B580550C40A1}tf78438558</Template>
  <TotalTime>0</TotalTime>
  <Words>32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Berlin Sans FB Demi</vt:lpstr>
      <vt:lpstr>Century Gothic</vt:lpstr>
      <vt:lpstr>Garamond</vt:lpstr>
      <vt:lpstr>SavonVTI</vt:lpstr>
      <vt:lpstr>Microcontrollers servo</vt:lpstr>
      <vt:lpstr>Inleiding</vt:lpstr>
      <vt:lpstr>Waarom dit</vt:lpstr>
      <vt:lpstr>Hoe het gemaakt is</vt:lpstr>
      <vt:lpstr>Eind resultaat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2020-06-11T11:12:10Z</dcterms:created>
  <dcterms:modified xsi:type="dcterms:W3CDTF">2020-06-11T12:25:02Z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